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8" r:id="rId3"/>
    <p:sldId id="281" r:id="rId4"/>
    <p:sldId id="280" r:id="rId5"/>
    <p:sldId id="285" r:id="rId6"/>
    <p:sldId id="289" r:id="rId7"/>
    <p:sldId id="283" r:id="rId8"/>
    <p:sldId id="282" r:id="rId9"/>
    <p:sldId id="288" r:id="rId10"/>
    <p:sldId id="257" r:id="rId11"/>
    <p:sldId id="275" r:id="rId12"/>
    <p:sldId id="276" r:id="rId13"/>
    <p:sldId id="262" r:id="rId14"/>
    <p:sldId id="286" r:id="rId15"/>
    <p:sldId id="260" r:id="rId16"/>
    <p:sldId id="287" r:id="rId17"/>
    <p:sldId id="277" r:id="rId18"/>
    <p:sldId id="272" r:id="rId19"/>
    <p:sldId id="270" r:id="rId20"/>
    <p:sldId id="256" r:id="rId21"/>
    <p:sldId id="259" r:id="rId22"/>
    <p:sldId id="261" r:id="rId23"/>
    <p:sldId id="284" r:id="rId24"/>
    <p:sldId id="263" r:id="rId25"/>
    <p:sldId id="268" r:id="rId26"/>
    <p:sldId id="264" r:id="rId27"/>
    <p:sldId id="266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14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491-2714-4435-B02E-94A1A8D6EC2B}" type="datetimeFigureOut">
              <a:rPr lang="hu-HU" smtClean="0"/>
              <a:t>2020. 12. 13.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62F-C2CC-433B-815C-C9F3DC27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990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491-2714-4435-B02E-94A1A8D6EC2B}" type="datetimeFigureOut">
              <a:rPr lang="hu-HU" smtClean="0"/>
              <a:t>2020. 12. 13.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62F-C2CC-433B-815C-C9F3DC27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648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491-2714-4435-B02E-94A1A8D6EC2B}" type="datetimeFigureOut">
              <a:rPr lang="hu-HU" smtClean="0"/>
              <a:t>2020. 12. 13.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62F-C2CC-433B-815C-C9F3DC27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88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491-2714-4435-B02E-94A1A8D6EC2B}" type="datetimeFigureOut">
              <a:rPr lang="hu-HU" smtClean="0"/>
              <a:t>2020. 12. 13.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62F-C2CC-433B-815C-C9F3DC27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26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491-2714-4435-B02E-94A1A8D6EC2B}" type="datetimeFigureOut">
              <a:rPr lang="hu-HU" smtClean="0"/>
              <a:t>2020. 12. 13.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62F-C2CC-433B-815C-C9F3DC27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472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491-2714-4435-B02E-94A1A8D6EC2B}" type="datetimeFigureOut">
              <a:rPr lang="hu-HU" smtClean="0"/>
              <a:t>2020. 12. 13.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62F-C2CC-433B-815C-C9F3DC27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681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491-2714-4435-B02E-94A1A8D6EC2B}" type="datetimeFigureOut">
              <a:rPr lang="hu-HU" smtClean="0"/>
              <a:t>2020. 12. 13.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62F-C2CC-433B-815C-C9F3DC27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241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491-2714-4435-B02E-94A1A8D6EC2B}" type="datetimeFigureOut">
              <a:rPr lang="hu-HU" smtClean="0"/>
              <a:t>2020. 12. 13.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62F-C2CC-433B-815C-C9F3DC27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249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491-2714-4435-B02E-94A1A8D6EC2B}" type="datetimeFigureOut">
              <a:rPr lang="hu-HU" smtClean="0"/>
              <a:t>2020. 12. 13.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62F-C2CC-433B-815C-C9F3DC27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6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491-2714-4435-B02E-94A1A8D6EC2B}" type="datetimeFigureOut">
              <a:rPr lang="hu-HU" smtClean="0"/>
              <a:t>2020. 12. 13.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62F-C2CC-433B-815C-C9F3DC27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35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491-2714-4435-B02E-94A1A8D6EC2B}" type="datetimeFigureOut">
              <a:rPr lang="hu-HU" smtClean="0"/>
              <a:t>2020. 12. 13.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762F-C2CC-433B-815C-C9F3DC27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148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98491-2714-4435-B02E-94A1A8D6EC2B}" type="datetimeFigureOut">
              <a:rPr lang="hu-HU" smtClean="0"/>
              <a:t>2020. 12. 13.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C762F-C2CC-433B-815C-C9F3DC2731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09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microsoft.com/office/2007/relationships/hdphoto" Target="../media/hdphoto5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81497" y="195943"/>
            <a:ext cx="64922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Ez a fránya vírus!</a:t>
            </a:r>
          </a:p>
          <a:p>
            <a:endParaRPr lang="hu-HU" dirty="0" smtClean="0"/>
          </a:p>
          <a:p>
            <a:r>
              <a:rPr lang="hu-HU" dirty="0" smtClean="0"/>
              <a:t>     Az itt következő képek és rajzok még az őszi távoktatás elrendelése előtt, az iskolai rajzórákon készültek, a járvány témájában. Valószínűleg most már, </a:t>
            </a:r>
            <a:r>
              <a:rPr lang="hu-HU" dirty="0" err="1" smtClean="0"/>
              <a:t>távoktatva</a:t>
            </a:r>
            <a:r>
              <a:rPr lang="hu-HU" dirty="0" smtClean="0"/>
              <a:t> nem került volna sor minderre, s az összeállítás címe sem lenne ilyen félvidám. Mégis </a:t>
            </a:r>
            <a:r>
              <a:rPr lang="hu-HU" dirty="0" err="1" smtClean="0"/>
              <a:t>közzéadok</a:t>
            </a:r>
            <a:r>
              <a:rPr lang="hu-HU" dirty="0" smtClean="0"/>
              <a:t> egy válogatást a munkákból, mert e kis alkotások valamit oldhatnak bennünk: a nagyon káros szorongást. </a:t>
            </a:r>
          </a:p>
          <a:p>
            <a:r>
              <a:rPr lang="hu-HU" dirty="0" smtClean="0"/>
              <a:t>     Ott bent még volt a munkában egy kis virtus: valahogy megragadjuk és ezáltal kicsit uraljuk a nem hatalmunk alatt álló dolgokat, kirajzoljuk magunkból a feszültséget , egyénként is megszólalunk ezzel az egésszel kapcsolatban,  illetve kifejezzük távolságtartásunkat, elfordulunk mindettől, szebb távlatokba: gyönyörű kék folyókról álmodunk, békés hegyekről….</a:t>
            </a:r>
          </a:p>
          <a:p>
            <a:r>
              <a:rPr lang="hu-HU" dirty="0" smtClean="0"/>
              <a:t>     Több témából és többféle megoldási módból válogattam. Annyira  </a:t>
            </a:r>
            <a:r>
              <a:rPr lang="hu-HU" dirty="0"/>
              <a:t>emberi mindez : pl. felbukkan az örök nő motívuma egy 8.-os leány rajzán: a szép, csinos maszkokat nézegeti  egy kirakatban  az ábrázolt </a:t>
            </a:r>
            <a:r>
              <a:rPr lang="hu-HU" dirty="0" smtClean="0"/>
              <a:t>lányka. Sokszor pedig egy pár vonallal alakított rajz is lehet </a:t>
            </a:r>
            <a:r>
              <a:rPr lang="hu-HU" dirty="0" err="1" smtClean="0"/>
              <a:t>szívbemarkoló</a:t>
            </a:r>
            <a:r>
              <a:rPr lang="hu-HU" dirty="0" smtClean="0"/>
              <a:t>, mert a jelen vonatkozásai átértelmezik. </a:t>
            </a:r>
          </a:p>
          <a:p>
            <a:r>
              <a:rPr lang="hu-HU" dirty="0"/>
              <a:t> </a:t>
            </a:r>
            <a:r>
              <a:rPr lang="hu-HU" dirty="0" smtClean="0"/>
              <a:t>    Szóval, most így élünk. Nézzék/nézzétek szeretettel     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                                                     Kovács Gabriella tanárnő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436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178328" y="6152603"/>
            <a:ext cx="15240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Dudás Ágoston  8.b: Maszkban </a:t>
            </a:r>
            <a:endParaRPr lang="hu-HU" sz="12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329" y="1156063"/>
            <a:ext cx="4880164" cy="34355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556694" y="1338943"/>
            <a:ext cx="3461656" cy="27954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zövegdoboz 6"/>
          <p:cNvSpPr txBox="1"/>
          <p:nvPr/>
        </p:nvSpPr>
        <p:spPr>
          <a:xfrm>
            <a:off x="7556693" y="6195650"/>
            <a:ext cx="1717935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Perényi Bendegúz, 8.b: Távolságtartás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601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968629" y="6226518"/>
            <a:ext cx="15240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Vasziljev</a:t>
            </a:r>
            <a:r>
              <a:rPr lang="hu-HU" sz="1200" dirty="0" smtClean="0"/>
              <a:t> Anton  8.b: Maszkban </a:t>
            </a:r>
            <a:endParaRPr lang="hu-HU" sz="12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003" y="169817"/>
            <a:ext cx="4601232" cy="6518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025484" y="1480401"/>
            <a:ext cx="4108550" cy="28999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zövegdoboz 6"/>
          <p:cNvSpPr txBox="1"/>
          <p:nvPr/>
        </p:nvSpPr>
        <p:spPr>
          <a:xfrm>
            <a:off x="7629781" y="5058566"/>
            <a:ext cx="1775476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Budavári Rozália,  8.b: Maszkban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4260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38537" y="6200391"/>
            <a:ext cx="15240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Dévényi Gizi,  8.b: Maszkok a kirakatban </a:t>
            </a:r>
            <a:endParaRPr lang="hu-HU" sz="12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75860" y="-489858"/>
            <a:ext cx="6413864" cy="78899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4517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67293" y="5694405"/>
            <a:ext cx="15240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Illés Balázs  8.c:</a:t>
            </a:r>
          </a:p>
          <a:p>
            <a:r>
              <a:rPr lang="hu-HU" sz="1200" dirty="0" smtClean="0"/>
              <a:t>Koronavírus </a:t>
            </a:r>
            <a:endParaRPr lang="hu-HU" sz="12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07325" y="-623999"/>
            <a:ext cx="5015146" cy="6695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545977" y="170408"/>
            <a:ext cx="4062548" cy="4911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zövegdoboz 6"/>
          <p:cNvSpPr txBox="1"/>
          <p:nvPr/>
        </p:nvSpPr>
        <p:spPr>
          <a:xfrm>
            <a:off x="7160145" y="6042750"/>
            <a:ext cx="1840163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  </a:t>
            </a:r>
            <a:r>
              <a:rPr lang="hu-HU" sz="1200" dirty="0" err="1" smtClean="0"/>
              <a:t>Zsámboki</a:t>
            </a:r>
            <a:r>
              <a:rPr lang="hu-HU" sz="1200" dirty="0" smtClean="0"/>
              <a:t> Miklós, 8.c:</a:t>
            </a:r>
          </a:p>
          <a:p>
            <a:r>
              <a:rPr lang="hu-HU" sz="1200" dirty="0" smtClean="0"/>
              <a:t>Koronavírus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169512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6474" y="1005840"/>
            <a:ext cx="5563539" cy="40886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zövegdoboz 2"/>
          <p:cNvSpPr txBox="1"/>
          <p:nvPr/>
        </p:nvSpPr>
        <p:spPr>
          <a:xfrm>
            <a:off x="3026473" y="5264898"/>
            <a:ext cx="1924349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Vecsenyi</a:t>
            </a:r>
            <a:r>
              <a:rPr lang="hu-HU" sz="1200" dirty="0" smtClean="0"/>
              <a:t>-Kiss Dániel,   8.b: Harc a vírussal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940192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10189" y="1421817"/>
            <a:ext cx="4830090" cy="3420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zövegdoboz 2"/>
          <p:cNvSpPr txBox="1"/>
          <p:nvPr/>
        </p:nvSpPr>
        <p:spPr>
          <a:xfrm>
            <a:off x="2115087" y="5800476"/>
            <a:ext cx="15240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Glatt</a:t>
            </a:r>
            <a:r>
              <a:rPr lang="hu-HU" sz="1200" dirty="0" smtClean="0"/>
              <a:t> Laura  8.c: Kórházban </a:t>
            </a:r>
            <a:endParaRPr lang="hu-HU" sz="12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229174" y="1844986"/>
            <a:ext cx="4830091" cy="257395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357241" y="5800475"/>
            <a:ext cx="1741731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Koronghy</a:t>
            </a:r>
            <a:r>
              <a:rPr lang="hu-HU" sz="1200" dirty="0" smtClean="0"/>
              <a:t> Marcell,   8.c: Kórházban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936071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2037804"/>
            <a:ext cx="2547257" cy="39097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4193" y="596535"/>
            <a:ext cx="5205739" cy="3596641"/>
          </a:xfrm>
          <a:prstGeom prst="rect">
            <a:avLst/>
          </a:prstGeom>
          <a:ln>
            <a:noFill/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7518" y="2037804"/>
            <a:ext cx="3030271" cy="39097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zövegdoboz 4"/>
          <p:cNvSpPr txBox="1"/>
          <p:nvPr/>
        </p:nvSpPr>
        <p:spPr>
          <a:xfrm>
            <a:off x="2141212" y="6213454"/>
            <a:ext cx="15240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Lackó Gréta,  8.b:             Múlt - jelen </a:t>
            </a:r>
            <a:endParaRPr lang="hu-HU" sz="1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8605062" y="4314986"/>
            <a:ext cx="15240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Vadtag Nóra,  8.c:             Múlt - jelen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774069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493113" y="5749723"/>
            <a:ext cx="214558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……., ………, </a:t>
            </a:r>
            <a:r>
              <a:rPr lang="hu-HU" sz="1200" dirty="0" err="1" smtClean="0"/>
              <a:t>Rutkai</a:t>
            </a:r>
            <a:r>
              <a:rPr lang="hu-HU" sz="1200" dirty="0" smtClean="0"/>
              <a:t>  Janka, 9.b:</a:t>
            </a:r>
          </a:p>
          <a:p>
            <a:r>
              <a:rPr lang="hu-HU" sz="1200" dirty="0" smtClean="0"/>
              <a:t>Karanténban a város</a:t>
            </a:r>
            <a:endParaRPr lang="hu-HU" sz="12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300433" y="-243987"/>
            <a:ext cx="2632977" cy="37461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573657" y="-244031"/>
            <a:ext cx="2632978" cy="3707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28124" y="-282122"/>
            <a:ext cx="2652353" cy="37642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460098" y="3990987"/>
            <a:ext cx="3684508" cy="18022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531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5" b="97855" l="640" r="96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764376">
            <a:off x="718450" y="915208"/>
            <a:ext cx="1750964" cy="1698172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58578" y="-548334"/>
            <a:ext cx="5512526" cy="77848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zövegdoboz 3"/>
          <p:cNvSpPr txBox="1"/>
          <p:nvPr/>
        </p:nvSpPr>
        <p:spPr>
          <a:xfrm>
            <a:off x="300437" y="2868739"/>
            <a:ext cx="15240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Szilvásy</a:t>
            </a:r>
            <a:r>
              <a:rPr lang="hu-HU" sz="1200" dirty="0" smtClean="0"/>
              <a:t> Zsiga 8.c:</a:t>
            </a:r>
          </a:p>
          <a:p>
            <a:r>
              <a:rPr lang="hu-HU" sz="1200" dirty="0" smtClean="0"/>
              <a:t>I am </a:t>
            </a:r>
            <a:r>
              <a:rPr lang="hu-HU" sz="1200" dirty="0" err="1" smtClean="0"/>
              <a:t>the</a:t>
            </a:r>
            <a:r>
              <a:rPr lang="hu-HU" sz="1200" dirty="0" smtClean="0"/>
              <a:t> </a:t>
            </a:r>
            <a:r>
              <a:rPr lang="hu-HU" sz="1200" dirty="0" err="1" smtClean="0"/>
              <a:t>virus</a:t>
            </a:r>
            <a:endParaRPr lang="hu-HU" sz="1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891926" y="6205423"/>
            <a:ext cx="1524000" cy="461665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Hernádi Gergely,  8.c: Kórházban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030845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300437" y="261256"/>
            <a:ext cx="2578025" cy="25995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78822" y="271998"/>
            <a:ext cx="2599509" cy="2578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2835" y="261256"/>
            <a:ext cx="1423851" cy="25995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zövegdoboz 3"/>
          <p:cNvSpPr txBox="1"/>
          <p:nvPr/>
        </p:nvSpPr>
        <p:spPr>
          <a:xfrm>
            <a:off x="300437" y="2868739"/>
            <a:ext cx="15240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Szilvásy</a:t>
            </a:r>
            <a:r>
              <a:rPr lang="hu-HU" sz="1200" dirty="0" smtClean="0"/>
              <a:t> Zsiga 8.c:</a:t>
            </a:r>
          </a:p>
          <a:p>
            <a:r>
              <a:rPr lang="hu-HU" sz="1200" dirty="0" smtClean="0"/>
              <a:t>I am </a:t>
            </a:r>
            <a:r>
              <a:rPr lang="hu-HU" sz="1200" dirty="0" err="1" smtClean="0"/>
              <a:t>the</a:t>
            </a:r>
            <a:r>
              <a:rPr lang="hu-HU" sz="1200" dirty="0" smtClean="0"/>
              <a:t> </a:t>
            </a:r>
            <a:r>
              <a:rPr lang="hu-HU" sz="1200" dirty="0" err="1" smtClean="0"/>
              <a:t>virus</a:t>
            </a:r>
            <a:endParaRPr lang="hu-HU" sz="1200" dirty="0"/>
          </a:p>
        </p:txBody>
      </p:sp>
      <p:sp>
        <p:nvSpPr>
          <p:cNvPr id="5" name="Ellipszis 4"/>
          <p:cNvSpPr/>
          <p:nvPr/>
        </p:nvSpPr>
        <p:spPr>
          <a:xfrm>
            <a:off x="838203" y="829491"/>
            <a:ext cx="1524000" cy="9405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367435" y="261244"/>
            <a:ext cx="3897362" cy="3069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082835" y="3387578"/>
            <a:ext cx="4159046" cy="30697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Szövegdoboz 10"/>
          <p:cNvSpPr txBox="1"/>
          <p:nvPr/>
        </p:nvSpPr>
        <p:spPr>
          <a:xfrm>
            <a:off x="3065716" y="2917939"/>
            <a:ext cx="1524000" cy="276999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Lóth</a:t>
            </a:r>
            <a:r>
              <a:rPr lang="hu-HU" sz="1200" dirty="0" smtClean="0"/>
              <a:t> Máté Gyula,  8.c </a:t>
            </a:r>
            <a:endParaRPr lang="hu-HU" sz="12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689563" y="2917939"/>
            <a:ext cx="2578025" cy="276999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Krámli</a:t>
            </a:r>
            <a:r>
              <a:rPr lang="hu-HU" sz="1200" dirty="0" smtClean="0"/>
              <a:t> Petra, 8.b: Vírus </a:t>
            </a:r>
            <a:endParaRPr lang="hu-HU" sz="1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336946" y="3387578"/>
            <a:ext cx="1524000" cy="461665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Brodszky</a:t>
            </a:r>
            <a:r>
              <a:rPr lang="hu-HU" sz="1200" dirty="0" smtClean="0"/>
              <a:t> Anna,  8.c: </a:t>
            </a:r>
            <a:r>
              <a:rPr lang="hu-HU" sz="1200" dirty="0" err="1" smtClean="0"/>
              <a:t>Covidék</a:t>
            </a:r>
            <a:r>
              <a:rPr lang="hu-HU" sz="1200" dirty="0" smtClean="0"/>
              <a:t> </a:t>
            </a:r>
            <a:endParaRPr lang="hu-HU" sz="12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336946" y="5995685"/>
            <a:ext cx="2133626" cy="461665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Szücsi</a:t>
            </a:r>
            <a:r>
              <a:rPr lang="hu-HU" sz="1200" dirty="0" smtClean="0"/>
              <a:t> Márton,  8.c :</a:t>
            </a:r>
          </a:p>
          <a:p>
            <a:r>
              <a:rPr lang="hu-HU" sz="1200" dirty="0" smtClean="0"/>
              <a:t>A vírus bedönti az országokat</a:t>
            </a:r>
            <a:endParaRPr lang="hu-HU" sz="1200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5" b="97855" l="640" r="96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450" y="915208"/>
            <a:ext cx="1750964" cy="169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4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6" b="97403" l="422" r="966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02925">
            <a:off x="10265769" y="380019"/>
            <a:ext cx="986325" cy="956587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6" b="97403" l="422" r="966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97832">
            <a:off x="10404138" y="2075418"/>
            <a:ext cx="986325" cy="95658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55" b="97855" l="640" r="96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981211">
            <a:off x="9836534" y="1371600"/>
            <a:ext cx="1367098" cy="13258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9" b="97778" l="429" r="96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80713">
            <a:off x="9786554" y="2960397"/>
            <a:ext cx="966341" cy="93720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210147" y="6247103"/>
            <a:ext cx="2059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a</a:t>
            </a:r>
            <a:r>
              <a:rPr lang="hu-HU" sz="1600" dirty="0" smtClean="0"/>
              <a:t> 8.b, 8.c, 9.b és 9.c osztály jónéhány tagja</a:t>
            </a:r>
            <a:endParaRPr lang="hu-HU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364602" y="6185547"/>
            <a:ext cx="1666289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Nyitókép:                Koleszár György 9.b,  </a:t>
            </a:r>
            <a:r>
              <a:rPr lang="hu-HU" sz="1200" dirty="0" err="1" smtClean="0"/>
              <a:t>Szilvásy</a:t>
            </a:r>
            <a:r>
              <a:rPr lang="hu-HU" sz="1200" dirty="0" smtClean="0"/>
              <a:t> Zsiga 8.c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589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543501" y="-279268"/>
            <a:ext cx="483009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zövegdoboz 7"/>
          <p:cNvSpPr txBox="1"/>
          <p:nvPr/>
        </p:nvSpPr>
        <p:spPr>
          <a:xfrm>
            <a:off x="4529546" y="5749723"/>
            <a:ext cx="15240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Gyéresi</a:t>
            </a:r>
            <a:r>
              <a:rPr lang="hu-HU" sz="1200" dirty="0" smtClean="0"/>
              <a:t> Gergely, 9.b:</a:t>
            </a:r>
          </a:p>
          <a:p>
            <a:r>
              <a:rPr lang="hu-HU" sz="1200" dirty="0" smtClean="0"/>
              <a:t>Karanténban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240513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391886" y="6141609"/>
            <a:ext cx="1959427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Horváth Hanga </a:t>
            </a:r>
            <a:r>
              <a:rPr lang="hu-HU" sz="1200" dirty="0" err="1" smtClean="0"/>
              <a:t>Lexi</a:t>
            </a:r>
            <a:r>
              <a:rPr lang="hu-HU" sz="1200" dirty="0" smtClean="0"/>
              <a:t> 9.b</a:t>
            </a:r>
          </a:p>
          <a:p>
            <a:r>
              <a:rPr lang="hu-HU" sz="1200" dirty="0" smtClean="0"/>
              <a:t>Vírus a városban </a:t>
            </a:r>
            <a:endParaRPr lang="hu-HU" sz="1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7" y="111034"/>
            <a:ext cx="3853542" cy="5885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84077" y="-602476"/>
            <a:ext cx="486927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Szövegdoboz 11"/>
          <p:cNvSpPr txBox="1"/>
          <p:nvPr/>
        </p:nvSpPr>
        <p:spPr>
          <a:xfrm>
            <a:off x="4789715" y="5443228"/>
            <a:ext cx="15240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 ……..//fiú//,  9.b</a:t>
            </a:r>
          </a:p>
          <a:p>
            <a:r>
              <a:rPr lang="hu-HU" sz="1200" dirty="0" smtClean="0"/>
              <a:t>Karanténban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268962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3749" y="365760"/>
            <a:ext cx="3095897" cy="568234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233749" y="6314552"/>
            <a:ext cx="15240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Schreiber</a:t>
            </a:r>
            <a:r>
              <a:rPr lang="hu-HU" sz="1200" dirty="0" smtClean="0"/>
              <a:t> Lea, 8.b :  Járvány-triptichon </a:t>
            </a:r>
            <a:endParaRPr lang="hu-HU" sz="1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0274" y="365760"/>
            <a:ext cx="2455817" cy="568234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6719" y="365760"/>
            <a:ext cx="2656115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92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4821823" y="6226518"/>
            <a:ext cx="254835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Csiki-Garai Ármin  8.c:  </a:t>
            </a:r>
            <a:endParaRPr lang="hu-HU" sz="1200" dirty="0"/>
          </a:p>
          <a:p>
            <a:pPr algn="ctr"/>
            <a:r>
              <a:rPr lang="hu-HU" sz="1200" dirty="0" smtClean="0"/>
              <a:t>Járvány-triptichon </a:t>
            </a:r>
            <a:endParaRPr lang="hu-HU" sz="12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600891" y="3832789"/>
            <a:ext cx="4833604" cy="1580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784371" y="1177262"/>
            <a:ext cx="4814850" cy="36576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0878" y="3838922"/>
            <a:ext cx="4328911" cy="15745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1234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681081" y="4055687"/>
            <a:ext cx="2140815" cy="3046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15438" y="4105227"/>
            <a:ext cx="2111613" cy="29767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1063" y="261259"/>
            <a:ext cx="5107577" cy="36740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zövegdoboz 8"/>
          <p:cNvSpPr txBox="1"/>
          <p:nvPr/>
        </p:nvSpPr>
        <p:spPr>
          <a:xfrm>
            <a:off x="6865627" y="4045695"/>
            <a:ext cx="15240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Collinge</a:t>
            </a:r>
            <a:r>
              <a:rPr lang="hu-HU" sz="1200" dirty="0" smtClean="0"/>
              <a:t> Bruno  9.b: Vírus a tájban </a:t>
            </a:r>
            <a:endParaRPr lang="hu-HU" sz="12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2906" y="1813359"/>
            <a:ext cx="2185292" cy="30944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707912" y="1838526"/>
            <a:ext cx="2163578" cy="30657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714246" y="-378488"/>
            <a:ext cx="2163137" cy="3046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89675" y="-401918"/>
            <a:ext cx="2163138" cy="3065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Szövegdoboz 13"/>
          <p:cNvSpPr txBox="1"/>
          <p:nvPr/>
        </p:nvSpPr>
        <p:spPr>
          <a:xfrm>
            <a:off x="6560826" y="5362760"/>
            <a:ext cx="224353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Vigh Teodóra – Szücs Dalma  9.b </a:t>
            </a:r>
            <a:endParaRPr lang="hu-HU" sz="1200" dirty="0"/>
          </a:p>
        </p:txBody>
      </p:sp>
      <p:sp>
        <p:nvSpPr>
          <p:cNvPr id="5" name="Téglalap 4"/>
          <p:cNvSpPr/>
          <p:nvPr/>
        </p:nvSpPr>
        <p:spPr>
          <a:xfrm>
            <a:off x="6446021" y="4826782"/>
            <a:ext cx="1360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i="1" dirty="0" smtClean="0">
                <a:solidFill>
                  <a:schemeClr val="bg1"/>
                </a:solidFill>
              </a:rPr>
              <a:t>Álomtájak :  </a:t>
            </a:r>
            <a:endParaRPr lang="hu-HU" i="1" dirty="0">
              <a:solidFill>
                <a:schemeClr val="bg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560826" y="5762344"/>
            <a:ext cx="2648488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 Gyimesi Eszter – </a:t>
            </a:r>
            <a:r>
              <a:rPr lang="hu-HU" sz="1200" dirty="0" err="1" smtClean="0"/>
              <a:t>Valachi</a:t>
            </a:r>
            <a:r>
              <a:rPr lang="hu-HU" sz="1200" dirty="0" smtClean="0"/>
              <a:t> Mandula 9.b </a:t>
            </a:r>
            <a:endParaRPr lang="hu-HU" sz="12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560826" y="6161928"/>
            <a:ext cx="2648488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Stopp</a:t>
            </a:r>
            <a:r>
              <a:rPr lang="hu-HU" sz="1200" dirty="0" smtClean="0"/>
              <a:t> Blanka – Schmidt Helga  9.b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176588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46339" y="1644559"/>
            <a:ext cx="4180165" cy="595399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133880" y="-708638"/>
            <a:ext cx="4070807" cy="579822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486803" y="6249972"/>
            <a:ext cx="2879265" cy="461665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Két fiatalember közös rajza, forgatva,  9.b: Fent - lent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4025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627018" y="6165504"/>
            <a:ext cx="4271553" cy="27448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Gyurcsányi Anita – Jánoska Lili – Huszár Hanga – </a:t>
            </a:r>
            <a:r>
              <a:rPr lang="hu-HU" sz="1200" dirty="0" err="1" smtClean="0"/>
              <a:t>Jaczkó</a:t>
            </a:r>
            <a:r>
              <a:rPr lang="hu-HU" sz="1200" dirty="0" smtClean="0"/>
              <a:t> Janka,  9.b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924421" y="5755186"/>
            <a:ext cx="7432903" cy="2671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486053" y="712220"/>
            <a:ext cx="2404773" cy="34423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80168" y="728492"/>
            <a:ext cx="2404773" cy="34098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096626" y="738730"/>
            <a:ext cx="2404774" cy="3389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747688" y="723633"/>
            <a:ext cx="2404773" cy="34195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églalap 8"/>
          <p:cNvSpPr/>
          <p:nvPr/>
        </p:nvSpPr>
        <p:spPr>
          <a:xfrm>
            <a:off x="627019" y="5425740"/>
            <a:ext cx="2115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i="1" dirty="0">
                <a:solidFill>
                  <a:schemeClr val="bg1"/>
                </a:solidFill>
              </a:rPr>
              <a:t>Élet a járvány </a:t>
            </a:r>
            <a:r>
              <a:rPr lang="hu-HU" i="1" dirty="0" smtClean="0">
                <a:solidFill>
                  <a:schemeClr val="bg1"/>
                </a:solidFill>
              </a:rPr>
              <a:t>alatt:  </a:t>
            </a:r>
            <a:endParaRPr lang="hu-H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5141296" y="5788911"/>
            <a:ext cx="171670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Gyurcsányi Anita, 9.b:</a:t>
            </a:r>
          </a:p>
          <a:p>
            <a:pPr algn="ctr"/>
            <a:r>
              <a:rPr lang="hu-HU" sz="1200" dirty="0" smtClean="0"/>
              <a:t>Védelem</a:t>
            </a:r>
            <a:endParaRPr lang="hu-HU" sz="1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225410" y="-842616"/>
            <a:ext cx="5355773" cy="76157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57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1178327" y="6308020"/>
            <a:ext cx="2740530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 </a:t>
            </a:r>
            <a:r>
              <a:rPr lang="hu-HU" sz="1200" dirty="0" err="1" smtClean="0"/>
              <a:t>Szitkey</a:t>
            </a:r>
            <a:r>
              <a:rPr lang="hu-HU" sz="1200" dirty="0" smtClean="0"/>
              <a:t> Zsófia,  9.c: Utca járvány idején</a:t>
            </a:r>
            <a:endParaRPr lang="hu-HU" sz="12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52170" y="-1077407"/>
            <a:ext cx="5886644" cy="8338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532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1178327" y="6152603"/>
            <a:ext cx="186531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  Bártfai Zita, 9.c: </a:t>
            </a:r>
            <a:r>
              <a:rPr lang="hu-HU" sz="1200" dirty="0"/>
              <a:t>J</a:t>
            </a:r>
            <a:r>
              <a:rPr lang="hu-HU" sz="1200" dirty="0" smtClean="0"/>
              <a:t>árvány </a:t>
            </a:r>
            <a:endParaRPr lang="hu-HU" sz="12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216259" y="-593058"/>
            <a:ext cx="5394960" cy="76783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4372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73223" y="6231549"/>
            <a:ext cx="15240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Molnár Laura  8.c: Utcán </a:t>
            </a:r>
            <a:endParaRPr lang="hu-HU" sz="12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885712" y="-738060"/>
            <a:ext cx="5875614" cy="83237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500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56412" y="-1062150"/>
            <a:ext cx="5882738" cy="83563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zövegdoboz 2"/>
          <p:cNvSpPr txBox="1"/>
          <p:nvPr/>
        </p:nvSpPr>
        <p:spPr>
          <a:xfrm>
            <a:off x="1819595" y="6185285"/>
            <a:ext cx="1524000" cy="461665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Kovács Anna, 9.c :  </a:t>
            </a:r>
          </a:p>
          <a:p>
            <a:r>
              <a:rPr lang="hu-HU" sz="1200" dirty="0" smtClean="0"/>
              <a:t>Utca, járvány idején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49355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1178328" y="6152603"/>
            <a:ext cx="1524000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 …..,  </a:t>
            </a:r>
            <a:r>
              <a:rPr lang="hu-HU" sz="1200" dirty="0"/>
              <a:t>9</a:t>
            </a:r>
            <a:r>
              <a:rPr lang="hu-HU" sz="1200" dirty="0" smtClean="0"/>
              <a:t>.c: </a:t>
            </a:r>
            <a:r>
              <a:rPr lang="hu-HU" sz="1200" dirty="0"/>
              <a:t>Ü</a:t>
            </a:r>
            <a:r>
              <a:rPr lang="hu-HU" sz="1200" dirty="0" smtClean="0"/>
              <a:t>res utca</a:t>
            </a:r>
            <a:endParaRPr lang="hu-HU" sz="12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101784" y="-322565"/>
            <a:ext cx="5249389" cy="75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0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178328" y="6152603"/>
            <a:ext cx="15240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Hevesi  András , 9.c</a:t>
            </a:r>
          </a:p>
          <a:p>
            <a:r>
              <a:rPr lang="hu-HU" sz="1200" dirty="0"/>
              <a:t>K</a:t>
            </a:r>
            <a:r>
              <a:rPr lang="hu-HU" sz="1200" dirty="0" smtClean="0"/>
              <a:t>aranténban </a:t>
            </a:r>
            <a:endParaRPr lang="hu-HU" sz="1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41414" y="710905"/>
            <a:ext cx="2589169" cy="17153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222757" y="275597"/>
            <a:ext cx="5444657" cy="7720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4667" y="2896447"/>
            <a:ext cx="2317217" cy="1954370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471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51977" y="-997410"/>
            <a:ext cx="5007926" cy="73849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8130" y="4100054"/>
            <a:ext cx="1859026" cy="14582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zövegdoboz 4"/>
          <p:cNvSpPr txBox="1"/>
          <p:nvPr/>
        </p:nvSpPr>
        <p:spPr>
          <a:xfrm>
            <a:off x="2263472" y="5297011"/>
            <a:ext cx="15240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Vida Bori, 8.c: </a:t>
            </a:r>
          </a:p>
          <a:p>
            <a:r>
              <a:rPr lang="hu-HU" sz="1200" dirty="0"/>
              <a:t>K</a:t>
            </a:r>
            <a:r>
              <a:rPr lang="hu-HU" sz="1200" dirty="0" smtClean="0"/>
              <a:t>aranténban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539471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489</Words>
  <Application>Microsoft Office PowerPoint</Application>
  <PresentationFormat>Szélesvásznú</PresentationFormat>
  <Paragraphs>64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Kovács Gabriella</dc:creator>
  <cp:lastModifiedBy>Mohay Péter</cp:lastModifiedBy>
  <cp:revision>38</cp:revision>
  <dcterms:created xsi:type="dcterms:W3CDTF">2020-11-17T16:09:57Z</dcterms:created>
  <dcterms:modified xsi:type="dcterms:W3CDTF">2020-12-13T14:02:15Z</dcterms:modified>
</cp:coreProperties>
</file>