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688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4057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260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991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87199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1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183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59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1683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9E766-4708-4C65-BBCA-B68CC7D7B15D}" type="datetimeFigureOut">
              <a:rPr lang="hu-HU" smtClean="0"/>
              <a:t>2023. 04. 05.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FCF89-CA2B-4169-AF12-3D8ABD59C76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779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9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95" y="251531"/>
            <a:ext cx="4834998" cy="6421581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414" y="251531"/>
            <a:ext cx="4816186" cy="64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028" y="1340048"/>
            <a:ext cx="3274100" cy="4746635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07" y="1340572"/>
            <a:ext cx="3576638" cy="474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1236" y="436059"/>
            <a:ext cx="8109527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8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Szélesvásznú</PresentationFormat>
  <Paragraphs>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Erdős Katalin</dc:creator>
  <cp:lastModifiedBy>Erdős Katalin</cp:lastModifiedBy>
  <cp:revision>2</cp:revision>
  <dcterms:created xsi:type="dcterms:W3CDTF">2023-04-05T12:58:16Z</dcterms:created>
  <dcterms:modified xsi:type="dcterms:W3CDTF">2023-04-05T13:10:10Z</dcterms:modified>
</cp:coreProperties>
</file>