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269FE5-C131-F77D-8EE0-889CB960E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11A1533-76D8-7C18-8053-A262866F4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E29CE9C-9AF7-E793-4E3D-54B478DE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E08-1892-F24F-8B4E-874397BC321E}" type="datetimeFigureOut">
              <a:rPr lang="hu-HU" smtClean="0"/>
              <a:t>2023. 04. 05.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6DBF68D-7CA9-10E2-9DC3-BCBCA2D19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666F4AE-4FA5-5488-1546-7E676F08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6BD5-4063-A647-B6DD-927E53BB79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9734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B24E45-BA5A-E8FA-5BBD-E870161BE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16D789F-065D-510B-FC52-D4DD3570D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8C97252-78CD-ADC8-3170-8D4A0D1EC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E08-1892-F24F-8B4E-874397BC321E}" type="datetimeFigureOut">
              <a:rPr lang="hu-HU" smtClean="0"/>
              <a:t>2023. 04. 05.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76D0392-8F91-A899-2B29-078E40BC3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822F2F6-1C7D-E590-2C93-896C2DBFD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6BD5-4063-A647-B6DD-927E53BB79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9833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C153BD37-EAFE-0049-9BBD-F2D94A099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844071F-CBC6-2641-11EC-32F656358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7DB43F0-36A2-3AB4-F145-460F61391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E08-1892-F24F-8B4E-874397BC321E}" type="datetimeFigureOut">
              <a:rPr lang="hu-HU" smtClean="0"/>
              <a:t>2023. 04. 05.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D64918B-336C-818C-C72D-14CE14C35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5D5766A-4C27-0B46-86B3-EC041B9F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6BD5-4063-A647-B6DD-927E53BB79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5976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47DC6B-E977-B3F5-2C73-5C29E87D5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2FC7BCA-9964-3542-97D3-F982826D6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162543-D358-F7C1-C014-E2FC4C911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E08-1892-F24F-8B4E-874397BC321E}" type="datetimeFigureOut">
              <a:rPr lang="hu-HU" smtClean="0"/>
              <a:t>2023. 04. 05.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74A9828-11FA-7773-91D8-0D9495CC1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5CD6D6F-4872-217F-F90C-C0AF21A1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6BD5-4063-A647-B6DD-927E53BB79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837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02DBE4-CB21-DAAC-4061-AD75EE751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BF02017-7F4E-EEEB-6A1B-760204D1D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D377BBD-FD8B-9888-378C-B6B24B0C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E08-1892-F24F-8B4E-874397BC321E}" type="datetimeFigureOut">
              <a:rPr lang="hu-HU" smtClean="0"/>
              <a:t>2023. 04. 05.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107720-9AF2-FCA6-7945-D0504573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21E4468-49C8-C811-E461-8B5C8B06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6BD5-4063-A647-B6DD-927E53BB79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230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E590E9-4CFD-B32D-0555-EB861C75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8D8A0E-3B88-4379-68BD-AB0D8E0BF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BFE4E8B-55DF-C25B-3521-C32691A97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806EB8A-3ECA-9048-AE3B-37EA5CD9D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E08-1892-F24F-8B4E-874397BC321E}" type="datetimeFigureOut">
              <a:rPr lang="hu-HU" smtClean="0"/>
              <a:t>2023. 04. 05.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A2CEBA5-B09B-3F90-FAF2-B8D54CC0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38F9578-8C09-4A1C-DFDC-2419816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6BD5-4063-A647-B6DD-927E53BB79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5713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88E826-3435-43F2-F044-6787AAE5B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E3F5B30-81D9-D777-A036-DC3E9EB82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A6832C5-326F-57F5-D843-BD027FFDC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6DBBC4E-9C01-DC9B-137E-FC05671716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82B62FA-50C0-1681-C351-478D9B4179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23C3907-356F-D729-43FF-308EC65A6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E08-1892-F24F-8B4E-874397BC321E}" type="datetimeFigureOut">
              <a:rPr lang="hu-HU" smtClean="0"/>
              <a:t>2023. 04. 05.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8DB48B7-C434-04D9-7640-20AD6B89E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DB2E9F0-3D15-62F5-A404-F296D8A7D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6BD5-4063-A647-B6DD-927E53BB79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11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D3434BA-F7FC-77FF-B0F2-3949B07A5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145E7BB-2FC5-32E7-AE69-71E7F899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E08-1892-F24F-8B4E-874397BC321E}" type="datetimeFigureOut">
              <a:rPr lang="hu-HU" smtClean="0"/>
              <a:t>2023. 04. 05.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8816AE6-690A-BA48-1517-015088E2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462AFAC-C3E7-3EF7-C183-AFC9495ED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6BD5-4063-A647-B6DD-927E53BB79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3310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976B14A-F9B1-8F76-F38F-176CD057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E08-1892-F24F-8B4E-874397BC321E}" type="datetimeFigureOut">
              <a:rPr lang="hu-HU" smtClean="0"/>
              <a:t>2023. 04. 05.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24F5E53-4E75-3A85-816A-055880DC5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16EC1ED-9463-CC7B-FCCD-516D6D77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6BD5-4063-A647-B6DD-927E53BB79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7695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7AA29C-FD58-585B-E1A6-C3EC0D07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E8DE5D-5E08-CB2B-0592-0F59571A2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157E335-239C-CE8E-88FB-6B408B218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BC2FAA3-306A-4A04-827D-F5C1C0900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E08-1892-F24F-8B4E-874397BC321E}" type="datetimeFigureOut">
              <a:rPr lang="hu-HU" smtClean="0"/>
              <a:t>2023. 04. 05.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0AE4B8F-54F4-D4B7-C062-E3C2A2B0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4E42106-FC8D-0D94-1E84-090C70FEB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6BD5-4063-A647-B6DD-927E53BB79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3222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4EDD01-2288-A91E-751A-075A236F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AD766EB-3787-16F5-6CFF-37F81F311C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7290B35-2840-024C-C7E9-96EB9267E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564E54D-75DB-1170-78AB-FD13D70EA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E08-1892-F24F-8B4E-874397BC321E}" type="datetimeFigureOut">
              <a:rPr lang="hu-HU" smtClean="0"/>
              <a:t>2023. 04. 05.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EDDF39F-2578-4F31-D4C6-5441007F9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75E7043-C0E0-E533-1498-3D851134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6BD5-4063-A647-B6DD-927E53BB79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668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EDBA7EB-4CE0-EF4E-420E-F674AFE7C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C31C841-3995-588D-E9CD-8DC5C4210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20EBE38-0279-2A05-4729-A998D8F92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DDE08-1892-F24F-8B4E-874397BC321E}" type="datetimeFigureOut">
              <a:rPr lang="hu-HU" smtClean="0"/>
              <a:t>2023. 04. 05.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72AF8B1-E8C8-3593-DEE2-B0E8D2C6A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712FC36-E5BA-6814-B23A-016D6AB61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16BD5-4063-A647-B6DD-927E53BB79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86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5A41DBFB-6824-0DBD-F455-092D3D50903C}"/>
              </a:ext>
            </a:extLst>
          </p:cNvPr>
          <p:cNvSpPr txBox="1"/>
          <p:nvPr/>
        </p:nvSpPr>
        <p:spPr>
          <a:xfrm>
            <a:off x="5178167" y="251803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0E2AB8A-0EF1-47EE-29E9-5AA85B7ECD6C}"/>
              </a:ext>
            </a:extLst>
          </p:cNvPr>
          <p:cNvSpPr txBox="1"/>
          <p:nvPr/>
        </p:nvSpPr>
        <p:spPr>
          <a:xfrm>
            <a:off x="5178167" y="251803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 dirty="0"/>
          </a:p>
        </p:txBody>
      </p:sp>
      <p:pic>
        <p:nvPicPr>
          <p:cNvPr id="6" name="Kép 6">
            <a:extLst>
              <a:ext uri="{FF2B5EF4-FFF2-40B4-BE49-F238E27FC236}">
                <a16:creationId xmlns:a16="http://schemas.microsoft.com/office/drawing/2014/main" id="{32BF58D5-B600-0B3A-3E74-39221A2D0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345" y="-4196"/>
            <a:ext cx="3086443" cy="686219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665A33B-297E-698D-2007-FF4397FF873F}"/>
              </a:ext>
            </a:extLst>
          </p:cNvPr>
          <p:cNvSpPr txBox="1"/>
          <p:nvPr/>
        </p:nvSpPr>
        <p:spPr>
          <a:xfrm>
            <a:off x="5178167" y="251803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A4DECA8-E3F0-EB0A-1BE9-4B792BF1A05B}"/>
              </a:ext>
            </a:extLst>
          </p:cNvPr>
          <p:cNvSpPr txBox="1"/>
          <p:nvPr/>
        </p:nvSpPr>
        <p:spPr>
          <a:xfrm>
            <a:off x="0" y="3149903"/>
            <a:ext cx="3346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3000" dirty="0"/>
              <a:t>Angèle: Ta reine</a:t>
            </a:r>
          </a:p>
        </p:txBody>
      </p:sp>
    </p:spTree>
    <p:extLst>
      <p:ext uri="{BB962C8B-B14F-4D97-AF65-F5344CB8AC3E}">
        <p14:creationId xmlns:p14="http://schemas.microsoft.com/office/powerpoint/2010/main" val="242183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4">
            <a:extLst>
              <a:ext uri="{FF2B5EF4-FFF2-40B4-BE49-F238E27FC236}">
                <a16:creationId xmlns:a16="http://schemas.microsoft.com/office/drawing/2014/main" id="{5C5E7747-7502-34F5-A1C4-8A35AFAE2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238" y="-20050"/>
            <a:ext cx="5667524" cy="687805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A56373A2-FF28-BF86-80B7-8E9A5862788E}"/>
              </a:ext>
            </a:extLst>
          </p:cNvPr>
          <p:cNvSpPr txBox="1"/>
          <p:nvPr/>
        </p:nvSpPr>
        <p:spPr>
          <a:xfrm>
            <a:off x="0" y="2911143"/>
            <a:ext cx="2848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3000" dirty="0"/>
              <a:t>Coeur de </a:t>
            </a:r>
            <a:r>
              <a:rPr lang="hu-HU" sz="3000" dirty="0" err="1"/>
              <a:t>Pirate</a:t>
            </a:r>
            <a:r>
              <a:rPr lang="hu-HU" sz="3000" dirty="0"/>
              <a:t>: La </a:t>
            </a:r>
            <a:r>
              <a:rPr lang="hu-HU" sz="3000" dirty="0" err="1"/>
              <a:t>petite</a:t>
            </a:r>
            <a:r>
              <a:rPr lang="hu-HU" sz="3000" dirty="0"/>
              <a:t> </a:t>
            </a:r>
            <a:r>
              <a:rPr lang="hu-HU" sz="3000" dirty="0" err="1"/>
              <a:t>mort</a:t>
            </a:r>
            <a:endParaRPr lang="hu-HU" sz="3000" dirty="0"/>
          </a:p>
        </p:txBody>
      </p:sp>
    </p:spTree>
    <p:extLst>
      <p:ext uri="{BB962C8B-B14F-4D97-AF65-F5344CB8AC3E}">
        <p14:creationId xmlns:p14="http://schemas.microsoft.com/office/powerpoint/2010/main" val="94635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D7E4B34-FC2B-5C08-2490-7E052186A33A}"/>
              </a:ext>
            </a:extLst>
          </p:cNvPr>
          <p:cNvSpPr txBox="1"/>
          <p:nvPr/>
        </p:nvSpPr>
        <p:spPr>
          <a:xfrm>
            <a:off x="5178167" y="251803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 dirty="0"/>
          </a:p>
        </p:txBody>
      </p:sp>
      <p:pic>
        <p:nvPicPr>
          <p:cNvPr id="3" name="Kép 3">
            <a:extLst>
              <a:ext uri="{FF2B5EF4-FFF2-40B4-BE49-F238E27FC236}">
                <a16:creationId xmlns:a16="http://schemas.microsoft.com/office/drawing/2014/main" id="{CBECAA03-838C-4D72-69E0-B18C0DBD0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36" y="-22883"/>
            <a:ext cx="5160662" cy="688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9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3">
            <a:extLst>
              <a:ext uri="{FF2B5EF4-FFF2-40B4-BE49-F238E27FC236}">
                <a16:creationId xmlns:a16="http://schemas.microsoft.com/office/drawing/2014/main" id="{1F87154C-01E4-0D68-1AAD-5024F7E96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96" y="-4978"/>
            <a:ext cx="7569807" cy="686297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0378A52-EE3C-B541-8D99-B3A5E2B25830}"/>
              </a:ext>
            </a:extLst>
          </p:cNvPr>
          <p:cNvSpPr txBox="1"/>
          <p:nvPr/>
        </p:nvSpPr>
        <p:spPr>
          <a:xfrm>
            <a:off x="2311096" y="0"/>
            <a:ext cx="600706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3500" b="1" dirty="0" err="1">
                <a:solidFill>
                  <a:schemeClr val="bg1"/>
                </a:solidFill>
              </a:rPr>
              <a:t>Mándoki</a:t>
            </a:r>
            <a:r>
              <a:rPr lang="hu-HU" sz="3500" b="1" dirty="0">
                <a:solidFill>
                  <a:schemeClr val="bg1"/>
                </a:solidFill>
              </a:rPr>
              <a:t> Vera: Első helyezett</a:t>
            </a:r>
          </a:p>
        </p:txBody>
      </p:sp>
    </p:spTree>
    <p:extLst>
      <p:ext uri="{BB962C8B-B14F-4D97-AF65-F5344CB8AC3E}">
        <p14:creationId xmlns:p14="http://schemas.microsoft.com/office/powerpoint/2010/main" val="35430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3">
            <a:extLst>
              <a:ext uri="{FF2B5EF4-FFF2-40B4-BE49-F238E27FC236}">
                <a16:creationId xmlns:a16="http://schemas.microsoft.com/office/drawing/2014/main" id="{5E4D7B0B-F811-E83E-1F1D-45D51BC38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61" y="-47779"/>
            <a:ext cx="11259423" cy="690577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16BA50C-B006-A151-7C3D-2B68BA31DED9}"/>
              </a:ext>
            </a:extLst>
          </p:cNvPr>
          <p:cNvSpPr txBox="1"/>
          <p:nvPr/>
        </p:nvSpPr>
        <p:spPr>
          <a:xfrm>
            <a:off x="1024922" y="0"/>
            <a:ext cx="79680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3500" b="1" dirty="0">
                <a:solidFill>
                  <a:schemeClr val="bg1"/>
                </a:solidFill>
              </a:rPr>
              <a:t>Stock Ildikó Petra: Harmadik helyezett</a:t>
            </a:r>
          </a:p>
        </p:txBody>
      </p:sp>
    </p:spTree>
    <p:extLst>
      <p:ext uri="{BB962C8B-B14F-4D97-AF65-F5344CB8AC3E}">
        <p14:creationId xmlns:p14="http://schemas.microsoft.com/office/powerpoint/2010/main" val="24921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>
            <a:extLst>
              <a:ext uri="{FF2B5EF4-FFF2-40B4-BE49-F238E27FC236}">
                <a16:creationId xmlns:a16="http://schemas.microsoft.com/office/drawing/2014/main" id="{DEAD6215-52B0-E25D-4F96-971E02F91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01" y="-13735"/>
            <a:ext cx="5153798" cy="68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6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>
            <a:extLst>
              <a:ext uri="{FF2B5EF4-FFF2-40B4-BE49-F238E27FC236}">
                <a16:creationId xmlns:a16="http://schemas.microsoft.com/office/drawing/2014/main" id="{9C0D5404-12B9-0257-DD33-D7B8193B9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26" y="0"/>
            <a:ext cx="6114547" cy="689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41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Szélesvásznú</PresentationFormat>
  <Paragraphs>4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Stock Ildikó Petra</dc:creator>
  <cp:lastModifiedBy>Erdős Katalin</cp:lastModifiedBy>
  <cp:revision>5</cp:revision>
  <dcterms:created xsi:type="dcterms:W3CDTF">2023-03-28T08:56:32Z</dcterms:created>
  <dcterms:modified xsi:type="dcterms:W3CDTF">2023-04-05T09:59:01Z</dcterms:modified>
</cp:coreProperties>
</file>